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2642041" y="3693979"/>
            <a:ext cx="4356636" cy="0"/>
          </a:xfrm>
          <a:prstGeom prst="lin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383EABE2-83BD-474B-0B67-5ACC490D633B}"/>
              </a:ext>
            </a:extLst>
          </p:cNvPr>
          <p:cNvCxnSpPr>
            <a:cxnSpLocks/>
          </p:cNvCxnSpPr>
          <p:nvPr/>
        </p:nvCxnSpPr>
        <p:spPr>
          <a:xfrm>
            <a:off x="2354826" y="3693979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148376" y="1897626"/>
            <a:ext cx="508325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400" b="1">
                <a:solidFill>
                  <a:srgbClr val="000000"/>
                </a:solidFill>
                <a:latin typeface="Arial"/>
              </a:defRPr>
            </a:pPr>
            <a:r>
              <a:rPr dirty="0"/>
              <a:t>Nuevo Sistema </a:t>
            </a:r>
            <a:r>
              <a:rPr dirty="0" err="1"/>
              <a:t>Defensoría</a:t>
            </a:r>
            <a:r>
              <a:rPr dirty="0"/>
              <a:t> Acuña</a:t>
            </a:r>
          </a:p>
        </p:txBody>
      </p:sp>
      <p:sp>
        <p:nvSpPr>
          <p:cNvPr id="4" name="Rectangle 3"/>
          <p:cNvSpPr/>
          <p:nvPr/>
        </p:nvSpPr>
        <p:spPr>
          <a:xfrm>
            <a:off x="1288026" y="3249561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Ivan Loera Martinez</a:t>
            </a:r>
          </a:p>
          <a:p>
            <a:pPr algn="ctr">
              <a:defRPr sz="1100" b="0">
                <a:latin typeface="Arial"/>
              </a:defRPr>
            </a:pPr>
            <a:r>
              <a:rPr sz="1200" dirty="0">
                <a:solidFill>
                  <a:schemeClr val="tx1"/>
                </a:solidFill>
              </a:rPr>
              <a:t>Defensor Público</a:t>
            </a:r>
          </a:p>
          <a:p>
            <a:pPr algn="ctr">
              <a:defRPr sz="1000" b="0">
                <a:latin typeface="Arial"/>
              </a:defRPr>
            </a:pPr>
            <a:r>
              <a:rPr sz="1050"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5" name="Rectangle 4"/>
          <p:cNvSpPr/>
          <p:nvPr/>
        </p:nvSpPr>
        <p:spPr>
          <a:xfrm>
            <a:off x="3756906" y="3249561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Juan Manuel Garcia Mancio</a:t>
            </a:r>
          </a:p>
          <a:p>
            <a:pPr algn="ctr">
              <a:defRPr sz="1100" b="0">
                <a:latin typeface="Arial"/>
              </a:defRPr>
            </a:pPr>
            <a:r>
              <a:rPr sz="1200" dirty="0">
                <a:solidFill>
                  <a:schemeClr val="tx1"/>
                </a:solidFill>
                <a:latin typeface="Arial"/>
              </a:rPr>
              <a:t>Defensor Público</a:t>
            </a:r>
          </a:p>
          <a:p>
            <a:pPr algn="ctr">
              <a:defRPr sz="1000" b="0">
                <a:latin typeface="Arial"/>
              </a:defRPr>
            </a:pPr>
            <a:r>
              <a:rPr sz="1200" dirty="0">
                <a:solidFill>
                  <a:schemeClr val="tx1"/>
                </a:solidFill>
                <a:latin typeface="Arial"/>
              </a:rPr>
              <a:t>TID0401</a:t>
            </a:r>
          </a:p>
        </p:txBody>
      </p:sp>
      <p:sp>
        <p:nvSpPr>
          <p:cNvPr id="6" name="Rectangle 5"/>
          <p:cNvSpPr/>
          <p:nvPr/>
        </p:nvSpPr>
        <p:spPr>
          <a:xfrm>
            <a:off x="6225786" y="3249561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Jose Arturo Chavez Martinez</a:t>
            </a:r>
          </a:p>
          <a:p>
            <a:pPr algn="ctr">
              <a:defRPr sz="1100" b="0">
                <a:latin typeface="Arial"/>
              </a:defRPr>
            </a:pPr>
            <a:r>
              <a:rPr sz="1200" dirty="0">
                <a:solidFill>
                  <a:schemeClr val="tx1"/>
                </a:solidFill>
                <a:latin typeface="Arial"/>
              </a:rPr>
              <a:t>Defensor Público</a:t>
            </a:r>
          </a:p>
          <a:p>
            <a:pPr algn="ctr">
              <a:defRPr sz="1000" b="0">
                <a:latin typeface="Arial"/>
              </a:defRPr>
            </a:pPr>
            <a:r>
              <a:rPr sz="1200" dirty="0">
                <a:solidFill>
                  <a:schemeClr val="tx1"/>
                </a:solidFill>
                <a:latin typeface="Arial"/>
              </a:rPr>
              <a:t>TID0401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Juan Campos</dc:creator>
  <cp:keywords/>
  <dc:description>generated using python-pptx</dc:description>
  <cp:lastModifiedBy>Cuenta Microsoft</cp:lastModifiedBy>
  <cp:revision>3</cp:revision>
  <dcterms:created xsi:type="dcterms:W3CDTF">2013-01-27T09:14:16Z</dcterms:created>
  <dcterms:modified xsi:type="dcterms:W3CDTF">2025-04-30T16:21:33Z</dcterms:modified>
  <cp:category/>
</cp:coreProperties>
</file>